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1" r:id="rId5"/>
    <p:sldId id="259" r:id="rId6"/>
    <p:sldId id="260" r:id="rId7"/>
    <p:sldId id="262" r:id="rId8"/>
    <p:sldId id="257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3"/>
    <p:restoredTop sz="94662"/>
  </p:normalViewPr>
  <p:slideViewPr>
    <p:cSldViewPr snapToGrid="0" snapToObjects="1">
      <p:cViewPr varScale="1">
        <p:scale>
          <a:sx n="96" d="100"/>
          <a:sy n="9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hilanthropy@kappapsi.org" TargetMode="External"/><Relationship Id="rId2" Type="http://schemas.openxmlformats.org/officeDocument/2006/relationships/hyperlink" Target="mailto:robert.kranz@jacks.sdsta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905B-40F8-E241-B6CF-AEDD48B0D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Kappa Psi Service Grant Application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9D187-98BF-4348-A10F-DF7A7455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412973"/>
            <a:ext cx="8673427" cy="815879"/>
          </a:xfrm>
        </p:spPr>
        <p:txBody>
          <a:bodyPr/>
          <a:lstStyle/>
          <a:p>
            <a:r>
              <a:rPr lang="en-US" dirty="0"/>
              <a:t>Northern Plains Province Professional Development Resource Series</a:t>
            </a:r>
          </a:p>
          <a:p>
            <a:r>
              <a:rPr lang="en-US" dirty="0"/>
              <a:t>Brother Kranz, Chaplain</a:t>
            </a:r>
          </a:p>
        </p:txBody>
      </p:sp>
    </p:spTree>
    <p:extLst>
      <p:ext uri="{BB962C8B-B14F-4D97-AF65-F5344CB8AC3E}">
        <p14:creationId xmlns:p14="http://schemas.microsoft.com/office/powerpoint/2010/main" val="39574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CB539-E246-9048-AC0A-4418392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095" y="619559"/>
            <a:ext cx="7230924" cy="146103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</a:rPr>
              <a:t>Closing Points, Best of Luck NPP!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Contact </a:t>
            </a:r>
            <a:r>
              <a:rPr lang="en-US" sz="3600" dirty="0">
                <a:solidFill>
                  <a:schemeClr val="accent1"/>
                </a:solidFill>
                <a:hlinkClick r:id="rId2"/>
              </a:rPr>
              <a:t>robert.kranz@jacks.sdstate.edu</a:t>
            </a:r>
            <a:r>
              <a:rPr lang="en-US" sz="3600" dirty="0">
                <a:solidFill>
                  <a:schemeClr val="accent1"/>
                </a:solidFill>
              </a:rPr>
              <a:t> with questions!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1044-AE4A-C44F-9D7C-2628F8A4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All application materials should be submitted to </a:t>
            </a:r>
            <a:r>
              <a:rPr lang="en-US" dirty="0">
                <a:hlinkClick r:id="rId3"/>
              </a:rPr>
              <a:t>philanthropy@kappapsi.org</a:t>
            </a:r>
            <a:r>
              <a:rPr lang="en-US" dirty="0"/>
              <a:t> </a:t>
            </a:r>
            <a:r>
              <a:rPr lang="en-US" b="1" u="sng" dirty="0"/>
              <a:t>no later than Friday, October 23, 2020</a:t>
            </a:r>
            <a:r>
              <a:rPr lang="en-US" dirty="0"/>
              <a:t>.  Please read over the entire application, including the grading rubric on the second page, and direct any questions regarding the application form or the grants in general to </a:t>
            </a:r>
            <a:r>
              <a:rPr lang="en-US" dirty="0">
                <a:hlinkClick r:id="rId3"/>
              </a:rPr>
              <a:t>philanthropy@kappapsi.org</a:t>
            </a:r>
            <a:r>
              <a:rPr lang="en-US" dirty="0"/>
              <a:t>. </a:t>
            </a:r>
          </a:p>
          <a:p>
            <a:r>
              <a:rPr lang="en-US" dirty="0"/>
              <a:t>Grant recipients will be required to submit a written summary of the event (including the impact on the community) and a 5-minute video highlighting their work with the award funds by May 15, 2021. </a:t>
            </a:r>
            <a:endParaRPr lang="en-US" sz="16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89DB2FD-7505-0F44-AA1F-B8E99B1F7FB2}"/>
              </a:ext>
            </a:extLst>
          </p:cNvPr>
          <p:cNvSpPr txBox="1">
            <a:spLocks/>
          </p:cNvSpPr>
          <p:nvPr/>
        </p:nvSpPr>
        <p:spPr>
          <a:xfrm>
            <a:off x="3104302" y="5928519"/>
            <a:ext cx="6824062" cy="803476"/>
          </a:xfrm>
          <a:prstGeom prst="rect">
            <a:avLst/>
          </a:prstGeom>
        </p:spPr>
        <p:txBody>
          <a:bodyPr vert="horz" lIns="228600" tIns="228600" rIns="228600" bIns="22860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220DF-D66C-6942-94CD-145C9360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Service Grant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77890-767C-1440-AF6E-1D25B774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The Kappa Psi Service Grants are awarded nationally to chapters who submit ideas to improve and assist their communities.</a:t>
            </a:r>
          </a:p>
          <a:p>
            <a:r>
              <a:rPr lang="en-US" dirty="0"/>
              <a:t>Serving the community hosting your chapter and college in an industrious and philanthropic way is a wonderful part of being a brother.</a:t>
            </a:r>
          </a:p>
          <a:p>
            <a:r>
              <a:rPr lang="en-US" dirty="0"/>
              <a:t>First implemented in 2018, an award of 1000 dollars is given to each of 10 chapters who propose genuine and service driven ideas to assist their communities. This 1000-dollar award is used for the project and can be a wonderful legacy for your chapter.</a:t>
            </a:r>
          </a:p>
          <a:p>
            <a:r>
              <a:rPr lang="en-US" dirty="0"/>
              <a:t>Please read on to understand the service grant, and how to apply for it using three easy steps.</a:t>
            </a:r>
          </a:p>
          <a:p>
            <a:r>
              <a:rPr lang="en-US" dirty="0"/>
              <a:t>One application is typically submitted per chapter.</a:t>
            </a:r>
          </a:p>
        </p:txBody>
      </p:sp>
    </p:spTree>
    <p:extLst>
      <p:ext uri="{BB962C8B-B14F-4D97-AF65-F5344CB8AC3E}">
        <p14:creationId xmlns:p14="http://schemas.microsoft.com/office/powerpoint/2010/main" val="208884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0150B2-F7E3-2144-B61A-49A490CE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Components of an Application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4031B-FF05-3447-8043-56211B5B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72" y="671951"/>
            <a:ext cx="9597449" cy="3359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4211-EA72-924E-B092-1131373A8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Following this application carefully will ensure a strong submission.</a:t>
            </a:r>
          </a:p>
          <a:p>
            <a:r>
              <a:rPr lang="en-US" dirty="0"/>
              <a:t>Much of this is completed only by communication with a project site and brothers in your chapter. See steps 1 and 3.</a:t>
            </a:r>
          </a:p>
        </p:txBody>
      </p:sp>
    </p:spTree>
    <p:extLst>
      <p:ext uri="{BB962C8B-B14F-4D97-AF65-F5344CB8AC3E}">
        <p14:creationId xmlns:p14="http://schemas.microsoft.com/office/powerpoint/2010/main" val="70201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E96E-74B7-C447-A3B7-6E1807D7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1. Developing an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CDA4-A022-324B-BD16-B97B60D5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Ask brothers and members of your community who would best benefit from a service grant.</a:t>
            </a:r>
          </a:p>
          <a:p>
            <a:r>
              <a:rPr lang="en-US" dirty="0"/>
              <a:t>Demonstrating the potential impact of your project is important in your application, </a:t>
            </a:r>
            <a:r>
              <a:rPr lang="en-US" u="sng" dirty="0"/>
              <a:t>so try to contact a person or organization on a mission in your community who could help you make a specific plan for your funds</a:t>
            </a:r>
            <a:r>
              <a:rPr lang="en-US" dirty="0"/>
              <a:t>.</a:t>
            </a:r>
          </a:p>
          <a:p>
            <a:r>
              <a:rPr lang="en-US" dirty="0"/>
              <a:t>This can be an after-school program, children’s hospital, library, clinic, school, or other institution.</a:t>
            </a:r>
          </a:p>
          <a:p>
            <a:r>
              <a:rPr lang="en-US" dirty="0"/>
              <a:t>Contact the proposed site and begin talking about ideas. Begin your application and work to formulate a plan with them.</a:t>
            </a:r>
          </a:p>
          <a:p>
            <a:r>
              <a:rPr lang="en-US" dirty="0"/>
              <a:t>Follow the service grant application instructions as closely as you can when you begin to write up your idea.</a:t>
            </a:r>
          </a:p>
          <a:p>
            <a:pPr lvl="1"/>
            <a:r>
              <a:rPr lang="en-US" dirty="0"/>
              <a:t>See my past submissions on future slides.</a:t>
            </a:r>
          </a:p>
        </p:txBody>
      </p:sp>
    </p:spTree>
    <p:extLst>
      <p:ext uri="{BB962C8B-B14F-4D97-AF65-F5344CB8AC3E}">
        <p14:creationId xmlns:p14="http://schemas.microsoft.com/office/powerpoint/2010/main" val="185431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BB7C51-829B-4243-9A2F-5EA8A29D7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CE0A17-721D-47DA-B462-427AB9C65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7B1C03F-70ED-4BE3-AFBC-CD51D441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E84050F-F367-4A35-93F5-1397E3C66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D88F3A8-CDAB-4D08-8D47-096D7AA34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2BEFDF5-BD04-4DD8-9671-13817A4D8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CA74E73-7B97-43C1-BC3B-89DED3F8A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11D94E0-EFF2-4934-97FD-3E424A25F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0D5352A-232D-40A3-8A72-4CB6B8277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E3B6EC6-9A43-43B8-BE95-D12BD1AF3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B71BA3B-3BFF-4756-B642-C00DA5F4A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070AC7F-F9D6-4E73-A95C-9DA3846FD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DDF2314-3F38-4664-B31D-AEB55882B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59AAAEA-0A38-490A-9CBF-F8C79B0A6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EF5CD7-59EB-48AC-BB37-3EB70C052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4602B28-B14A-4724-9665-D2CDC19C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41E4D23-8098-43A1-9826-246EBF1BB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164F3ED-DB01-4823-852E-A99B4C264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5C52390-6376-4DB5-B289-6B1C5273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0ABB3F2-1D59-4F3E-921C-DD7B8D55B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8E0EE84-E054-424D-A93B-D6D23AFFF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084CB4C-E741-4E13-AE65-BAB699C6C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A5D2838-70AA-418B-87DF-83A903E79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DA454-A7F1-451C-B515-49578824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FE467-34A9-4910-A7C5-6B92891F2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01A2AF91-EF78-4611-8AF7-C1B45269F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7115C0-C409-41DC-96F1-B784C5E37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F68F3F-7FED-A34A-9D9A-80A410A7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sz="3700" dirty="0"/>
              <a:t>Step 2. Create a Team and Timeline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25AA-AF68-384A-9B2E-A283C704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797594"/>
            <a:ext cx="6281873" cy="23933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100" dirty="0"/>
              <a:t>If you haven’t already assembled a dedicated team to work with you on this project, now would be a good time to do so. 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Select about three to five brothers to fulfill key roles in your project.  One can be a contact person, another handles use of the funds, etc. Include these roles when you write your application.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Look ahead and create a projected timeline gauging how long each stage of your project should take. 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You can work together with your team to better anticipate how long each stage should take. Further, this is a good time to determine what obstacles will come up. 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You may have to adjust your schedule and call on extra support—but having a core team and a solid schedule will be critical in pushing your project forward. Schedule adjustments can be communicated with the national philanthropy committee, and your site contact person.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4A42E0-EF5F-4494-B39B-3DB7D0475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5" y="3667039"/>
            <a:ext cx="6269016" cy="23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072592-E144-354D-9FB7-F385ED4477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75" y="4116673"/>
            <a:ext cx="5956764" cy="1504082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F6BC2-543E-BE4B-BA19-C60F7AD5BF5B}"/>
              </a:ext>
            </a:extLst>
          </p:cNvPr>
          <p:cNvSpPr txBox="1"/>
          <p:nvPr/>
        </p:nvSpPr>
        <p:spPr>
          <a:xfrm>
            <a:off x="5768103" y="3747341"/>
            <a:ext cx="21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Timeline</a:t>
            </a:r>
          </a:p>
        </p:txBody>
      </p:sp>
    </p:spTree>
    <p:extLst>
      <p:ext uri="{BB962C8B-B14F-4D97-AF65-F5344CB8AC3E}">
        <p14:creationId xmlns:p14="http://schemas.microsoft.com/office/powerpoint/2010/main" val="212531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7C42-1AA9-D149-A1AE-8440AE93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3. Perform Communication with your Project Site.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7977-F935-F54B-804B-5137666D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288" y="403096"/>
            <a:ext cx="6281873" cy="6051808"/>
          </a:xfrm>
        </p:spPr>
        <p:txBody>
          <a:bodyPr>
            <a:normAutofit/>
          </a:bodyPr>
          <a:lstStyle/>
          <a:p>
            <a:r>
              <a:rPr lang="en-US" dirty="0"/>
              <a:t>Establish a contact person at your site to whom you can direct questions throughout the process.</a:t>
            </a:r>
          </a:p>
          <a:p>
            <a:r>
              <a:rPr lang="en-US" dirty="0"/>
              <a:t>Designate a brother on your team to act as a liaison between your group and the site.</a:t>
            </a:r>
          </a:p>
          <a:p>
            <a:r>
              <a:rPr lang="en-US" dirty="0"/>
              <a:t>Speak about ideas and budgeting for a project. While you may not have every detail and dollar allotted in your budget, you should have a general idea of how you will utilize your grant money and especially be able to list what will occur with unused funds.</a:t>
            </a:r>
          </a:p>
          <a:p>
            <a:r>
              <a:rPr lang="en-US" dirty="0"/>
              <a:t>Get a feel for your project site’s values and listen to what they need to put the finishing touches on your project.</a:t>
            </a:r>
          </a:p>
          <a:p>
            <a:r>
              <a:rPr lang="en-US" dirty="0"/>
              <a:t>Make sure site understands that you are in the process of applying for money to carry out the project idea.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5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664584-CB3F-CB40-B290-E4B8A0B9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8329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Self Assessing Your Application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23DB1-8C27-5D42-BE98-59964E69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638" y="1593273"/>
            <a:ext cx="3700462" cy="39301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Look over the rubric thoroughly with your team and GCD to ensure you are not losing points unnecessarily.</a:t>
            </a:r>
          </a:p>
          <a:p>
            <a:r>
              <a:rPr lang="en-US" dirty="0"/>
              <a:t>Easiest ways to retain points you control are detailed planning, grammar, page count etc. Do not lose these points.</a:t>
            </a:r>
          </a:p>
          <a:p>
            <a:r>
              <a:rPr lang="en-US" b="1" u="sng" dirty="0"/>
              <a:t>Prioritize an idea for a project or community partnerships with lasting impacts or starting a new community event.</a:t>
            </a:r>
          </a:p>
          <a:p>
            <a:r>
              <a:rPr lang="en-US" dirty="0"/>
              <a:t>Avoid requesting a grant for events you have done in the past where possible.</a:t>
            </a:r>
          </a:p>
          <a:p>
            <a:r>
              <a:rPr lang="en-US" dirty="0"/>
              <a:t>Submit with GCD application by October 23</a:t>
            </a:r>
            <a:r>
              <a:rPr lang="en-US" baseline="30000" dirty="0"/>
              <a:t>rd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2B780-91B4-EC43-BF37-3C6AB351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6" y="971478"/>
            <a:ext cx="8013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86EF-34D6-2E40-A79F-0A4FED2E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1. Successful Grant 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ADA2-8379-AF46-8899-9BB3E3C2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82" y="2119744"/>
            <a:ext cx="3020291" cy="3932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83644-3752-7149-94A2-74CC0C08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32" y="101600"/>
            <a:ext cx="6026385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5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34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36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57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88" name="Rectangle 58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0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30C19E-02DA-CE4D-B048-D825FBC2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11" y="2625173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dirty="0"/>
              <a:t>Example 2. Successful Grant 2018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88763-6E37-EB40-A071-83C0EB9FB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415" y="320040"/>
            <a:ext cx="5503217" cy="622706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40979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842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Kappa Psi Service Grant Application Guide</vt:lpstr>
      <vt:lpstr>Service Grant Applications</vt:lpstr>
      <vt:lpstr>Components of an Application</vt:lpstr>
      <vt:lpstr>Step 1. Developing an Idea</vt:lpstr>
      <vt:lpstr>Step 2. Create a Team and Timeline for your Project</vt:lpstr>
      <vt:lpstr>Step 3. Perform Communication with your Project Site.</vt:lpstr>
      <vt:lpstr>Self Assessing Your Application</vt:lpstr>
      <vt:lpstr>Example 1. Successful Grant 2019 </vt:lpstr>
      <vt:lpstr>Example 2. Successful Grant 2018 </vt:lpstr>
      <vt:lpstr>Closing Points, Best of Luck NPP! Contact robert.kranz@jacks.sdstate.edu with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Kappa Psi Service Grant Application Guide</dc:title>
  <dc:creator>Kranz, Robert John - SDSU Student</dc:creator>
  <cp:lastModifiedBy>Kranz, Robert John - SDSU Student</cp:lastModifiedBy>
  <cp:revision>2</cp:revision>
  <dcterms:created xsi:type="dcterms:W3CDTF">2020-09-20T22:16:29Z</dcterms:created>
  <dcterms:modified xsi:type="dcterms:W3CDTF">2020-09-20T22:26:08Z</dcterms:modified>
</cp:coreProperties>
</file>